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5" r:id="rId4"/>
    <p:sldId id="264" r:id="rId5"/>
    <p:sldId id="266" r:id="rId6"/>
    <p:sldId id="267" r:id="rId7"/>
    <p:sldId id="268" r:id="rId8"/>
    <p:sldId id="269" r:id="rId9"/>
    <p:sldId id="27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4" d="100"/>
          <a:sy n="54" d="100"/>
        </p:scale>
        <p:origin x="420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8/14/2020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datacamp.com/community/tutorials/stemming-lemmatization-pyth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2 is about stemming (Porter’s stemmer, 1980)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7078BDA-F538-4175-B536-C99BAAD7EC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3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56"/>
    </mc:Choice>
    <mc:Fallback>
      <p:transition spd="slow" advTm="32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E81E-F073-4F3F-80B9-0128F1BD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898650"/>
            <a:ext cx="10515600" cy="2397125"/>
          </a:xfrm>
        </p:spPr>
        <p:txBody>
          <a:bodyPr>
            <a:normAutofit fontScale="90000"/>
          </a:bodyPr>
          <a:lstStyle/>
          <a:p>
            <a:r>
              <a:rPr lang="en-US" dirty="0"/>
              <a:t>Now for Assignment 2 </a:t>
            </a:r>
            <a:r>
              <a:rPr lang="en-US" sz="2800" dirty="0"/>
              <a:t>(Sunday 16</a:t>
            </a:r>
            <a:r>
              <a:rPr lang="en-US" sz="2800" baseline="30000" dirty="0"/>
              <a:t>th</a:t>
            </a:r>
            <a:r>
              <a:rPr lang="en-US" sz="2800" dirty="0"/>
              <a:t> Aug 2020, 11 pm)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-Implement porter’s stemmer for your resume/CV.</a:t>
            </a:r>
            <a:br>
              <a:rPr lang="en-US" sz="2800" dirty="0"/>
            </a:br>
            <a:r>
              <a:rPr lang="en-US" sz="2800" dirty="0"/>
              <a:t>-Show the program, your input text and stemmed output</a:t>
            </a:r>
            <a:br>
              <a:rPr lang="en-US" sz="2800" dirty="0"/>
            </a:br>
            <a:r>
              <a:rPr lang="en-US" sz="2800" dirty="0"/>
              <a:t>-Discuss the output you have obtained on whether stemming was advisable for your project or not</a:t>
            </a:r>
            <a:br>
              <a:rPr lang="en-US" sz="2800" dirty="0"/>
            </a:br>
            <a:br>
              <a:rPr lang="en-US" sz="2800" dirty="0"/>
            </a:br>
            <a:endParaRPr lang="en-US" sz="2800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B6D14-BE18-4AAE-BAB9-0FCCA60A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D25AE50-0B05-4F51-BDBD-19D4F69C21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99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52"/>
    </mc:Choice>
    <mc:Fallback>
      <p:transition spd="slow" advTm="76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Porter’s stemmer…………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31744-A1E4-465D-BCDE-899A1505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Word</a:t>
            </a:r>
            <a:r>
              <a:rPr lang="en-US" dirty="0" err="1">
                <a:sym typeface="Wingdings" panose="05000000000000000000" pitchFamily="2" charset="2"/>
              </a:rPr>
              <a:t></a:t>
            </a:r>
            <a:r>
              <a:rPr lang="en-US" dirty="0" err="1"/>
              <a:t>Stem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(+Suffix)</a:t>
            </a:r>
          </a:p>
          <a:p>
            <a:r>
              <a:rPr lang="en-US" dirty="0"/>
              <a:t>Porter wrote an algorithm for stripping off the suffix</a:t>
            </a:r>
          </a:p>
          <a:p>
            <a:r>
              <a:rPr lang="en-US" dirty="0"/>
              <a:t>Set of </a:t>
            </a:r>
            <a:r>
              <a:rPr lang="en-US" dirty="0" err="1"/>
              <a:t>rules</a:t>
            </a:r>
            <a:r>
              <a:rPr lang="en-US" dirty="0" err="1">
                <a:sym typeface="Wingdings" panose="05000000000000000000" pitchFamily="2" charset="2"/>
              </a:rPr>
              <a:t></a:t>
            </a:r>
            <a:r>
              <a:rPr lang="en-US" dirty="0" err="1"/>
              <a:t>To</a:t>
            </a:r>
            <a:r>
              <a:rPr lang="en-US" dirty="0"/>
              <a:t> be followed in steps from top to bottom</a:t>
            </a:r>
          </a:p>
          <a:p>
            <a:r>
              <a:rPr lang="en-US" dirty="0"/>
              <a:t>Maybe more than one of these rules will work out as you go from top to bottom (once).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9D375F8-8412-4437-818D-712435492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42"/>
    </mc:Choice>
    <mc:Fallback>
      <p:transition spd="slow" advTm="108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DFAE-F78C-4EE1-9E9B-061C917A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03FEC2-95D5-49E7-BD4C-CA065F410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96755" y="1825625"/>
            <a:ext cx="5398489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FE31E-0AE7-415C-ABDE-8C05D042D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B4DFDC2-FE4C-4BDA-A332-56680ED5A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1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25"/>
    </mc:Choice>
    <mc:Fallback>
      <p:transition spd="slow" advTm="120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1364-44FB-4215-8E12-0369EE00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Porter’s stemmer…………Step 1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CB2CBC-9372-4F91-9498-444F193C0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6832" y="5462711"/>
            <a:ext cx="5792399" cy="67476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25902-9437-469B-A8EE-B0A9A650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493A-CA46-4653-B27E-C5D01475D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35" y="1349375"/>
            <a:ext cx="5792396" cy="23099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A07097-2B29-4864-BE91-438A5232D8F4}"/>
              </a:ext>
            </a:extLst>
          </p:cNvPr>
          <p:cNvCxnSpPr>
            <a:cxnSpLocks/>
          </p:cNvCxnSpPr>
          <p:nvPr/>
        </p:nvCxnSpPr>
        <p:spPr>
          <a:xfrm>
            <a:off x="9738756" y="1852612"/>
            <a:ext cx="0" cy="361009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8A6ADA6-59DA-4286-B038-3AE22B1CB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86014"/>
            <a:ext cx="4706584" cy="1803338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D9ED137-4A5E-454A-BFD1-3E3A2DDF6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6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526"/>
    </mc:Choice>
    <mc:Fallback>
      <p:transition spd="slow" advTm="274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1364-44FB-4215-8E12-0369EE00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Porter’s stemmer…………Step 2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25902-9437-469B-A8EE-B0A9A650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A07097-2B29-4864-BE91-438A5232D8F4}"/>
              </a:ext>
            </a:extLst>
          </p:cNvPr>
          <p:cNvCxnSpPr>
            <a:cxnSpLocks/>
          </p:cNvCxnSpPr>
          <p:nvPr/>
        </p:nvCxnSpPr>
        <p:spPr>
          <a:xfrm>
            <a:off x="9738756" y="1852612"/>
            <a:ext cx="0" cy="361009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2815A8-04B4-4455-9D93-DC3116AA1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644987-84FF-40DD-9A3A-FE32FF1B5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43" y="1825625"/>
            <a:ext cx="6467475" cy="430530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5C92ED2-B1B7-4336-8E02-494ABBC9B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8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51"/>
    </mc:Choice>
    <mc:Fallback>
      <p:transition spd="slow" advTm="8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1364-44FB-4215-8E12-0369EE00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Porter’s stemmer…………Step 3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25902-9437-469B-A8EE-B0A9A650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A07097-2B29-4864-BE91-438A5232D8F4}"/>
              </a:ext>
            </a:extLst>
          </p:cNvPr>
          <p:cNvCxnSpPr>
            <a:cxnSpLocks/>
          </p:cNvCxnSpPr>
          <p:nvPr/>
        </p:nvCxnSpPr>
        <p:spPr>
          <a:xfrm>
            <a:off x="9738756" y="1852612"/>
            <a:ext cx="0" cy="361009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E1592C-39D5-4A5F-ADA4-2B6AADA82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443A9-E191-4F9B-9785-C605EE879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456" y="2016208"/>
            <a:ext cx="6808737" cy="1641392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CD250B2-352E-482B-9E18-B3D4D1BA8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0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70"/>
    </mc:Choice>
    <mc:Fallback>
      <p:transition spd="slow" advTm="100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1364-44FB-4215-8E12-0369EE00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Porter’s stemmer…………Step 4 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25902-9437-469B-A8EE-B0A9A650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A07097-2B29-4864-BE91-438A5232D8F4}"/>
              </a:ext>
            </a:extLst>
          </p:cNvPr>
          <p:cNvCxnSpPr>
            <a:cxnSpLocks/>
          </p:cNvCxnSpPr>
          <p:nvPr/>
        </p:nvCxnSpPr>
        <p:spPr>
          <a:xfrm>
            <a:off x="9738756" y="1852612"/>
            <a:ext cx="0" cy="361009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2A3283-3F35-4CEC-B6A4-7DE0D8727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DBB0D-5898-4F6E-8EC1-539E203C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266" y="2202626"/>
            <a:ext cx="6448425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C16057-7BCC-4B10-AFA5-9F005031F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875" y="2811082"/>
            <a:ext cx="6181725" cy="335280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92766CF-36E7-419C-8207-67CB372E8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1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25"/>
    </mc:Choice>
    <mc:Fallback>
      <p:transition spd="slow" advTm="11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1364-44FB-4215-8E12-0369EE00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Porter’s stemmer…………Step 5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25902-9437-469B-A8EE-B0A9A650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A07097-2B29-4864-BE91-438A5232D8F4}"/>
              </a:ext>
            </a:extLst>
          </p:cNvPr>
          <p:cNvCxnSpPr>
            <a:cxnSpLocks/>
          </p:cNvCxnSpPr>
          <p:nvPr/>
        </p:nvCxnSpPr>
        <p:spPr>
          <a:xfrm>
            <a:off x="9738756" y="1852612"/>
            <a:ext cx="0" cy="361009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2CB955-D28A-45DF-B24B-CA496C976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0B38F3-93A0-4A42-B6C5-2544B87C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303" y="2315369"/>
            <a:ext cx="6610350" cy="168592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A42816E-5BC3-46FA-8784-7C1BBCD61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1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28"/>
    </mc:Choice>
    <mc:Fallback>
      <p:transition spd="slow" advTm="62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A6EE-7A5E-472B-8B7E-9D6DE7F2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demo……….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E83D5-D89F-4710-8D4D-1B67AD3A0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https://www.datacamp.com/community/tutorials/stemming-lemmatization-python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D630D-58CD-407E-94E6-3B574C779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8460F-7B36-4060-BD95-4B084A084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54" y="2638609"/>
            <a:ext cx="7649891" cy="1476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18402C-EB33-4438-A4CC-A84DDC0EA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62" y="4206714"/>
            <a:ext cx="6483927" cy="1191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BB1B4C-23B9-4B1B-B260-0C59D7211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170" y="2319065"/>
            <a:ext cx="5848350" cy="4621372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6C8933F-B3DC-412C-8C80-0B48A856BD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2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584"/>
    </mc:Choice>
    <mc:Fallback>
      <p:transition spd="slow" advTm="130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277</Words>
  <Application>Microsoft Office PowerPoint</Application>
  <PresentationFormat>Widescreen</PresentationFormat>
  <Paragraphs>28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Forte</vt:lpstr>
      <vt:lpstr>Office Theme</vt:lpstr>
      <vt:lpstr>Lecture 2</vt:lpstr>
      <vt:lpstr>Porter’s stemmer…………</vt:lpstr>
      <vt:lpstr>Notations</vt:lpstr>
      <vt:lpstr>Porter’s stemmer…………Step 1 </vt:lpstr>
      <vt:lpstr>Porter’s stemmer…………Step 2 </vt:lpstr>
      <vt:lpstr>Porter’s stemmer…………Step 3 </vt:lpstr>
      <vt:lpstr>Porter’s stemmer…………Step 4 </vt:lpstr>
      <vt:lpstr>Porter’s stemmer…………Step 5</vt:lpstr>
      <vt:lpstr>Practical demo……….</vt:lpstr>
      <vt:lpstr>Now for Assignment 2 (Sunday 16th Aug 2020, 11 pm)  -Implement porter’s stemmer for your resume/CV. -Show the program, your input text and stemmed output -Discuss the output you have obtained on whether stemming was advisable for your project or not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90</cp:revision>
  <dcterms:created xsi:type="dcterms:W3CDTF">2020-08-11T15:39:25Z</dcterms:created>
  <dcterms:modified xsi:type="dcterms:W3CDTF">2020-08-14T14:25:47Z</dcterms:modified>
</cp:coreProperties>
</file>